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91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8170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627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297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29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Shape 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14846" y="4224400"/>
            <a:ext cx="2691004" cy="717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8" y="6683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Cloud Computing Project</a:t>
            </a:r>
            <a:endParaRPr sz="4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Hotel Recommendation</a:t>
            </a:r>
            <a:endParaRPr sz="4800"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 Chen(kc3443)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Haonan Wu(hw1651)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29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When people go outside, sometimes it is hard for tourists to find a satisfiable hotel to live in the nearby neighborhood. Therefore, we plan to build a hotel recommendation web service to help recommend hotels for the tourists.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Our </a:t>
            </a:r>
            <a:r>
              <a:rPr lang="en-US" altLang="zh-CN" dirty="0"/>
              <a:t>recommendation web service will record users’ operation and find out proper hotel based on the preference of users’.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</a:t>
            </a:r>
            <a:endParaRPr dirty="0"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29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Front end is build in React JS, and store in S3.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login service is supported by AWS </a:t>
            </a:r>
            <a:r>
              <a:rPr lang="en-US" dirty="0" err="1"/>
              <a:t>Coginto</a:t>
            </a:r>
            <a:r>
              <a:rPr lang="en-US" dirty="0"/>
              <a:t>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API Gate is used to connect the front end with the lambda function.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Lambda functions will get the hotel data from DynamoDB and process the recommendation algorithms.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Lambda functions will get the hotel data from </a:t>
            </a:r>
            <a:r>
              <a:rPr lang="en-US" dirty="0" err="1"/>
              <a:t>ElasticSearch</a:t>
            </a:r>
            <a:r>
              <a:rPr lang="en-US" dirty="0"/>
              <a:t> to provide tag searching service.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Lambda functions will record the users’ operation in front end and store them into DynamoDB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92DBC2-92DA-48BC-88D8-B2DA1537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218" y="1000075"/>
            <a:ext cx="6224607" cy="36923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Recommendation Algorithms</a:t>
            </a:r>
            <a:endParaRPr dirty="0"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789125"/>
            <a:ext cx="8520600" cy="31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Get hotel information from Yelp API and store them into DynamoDB. 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Cold start: use some simple strategies to recommend initial hotels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Personal recommendation: for each hotel, we will do</a:t>
            </a:r>
            <a:endParaRPr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Use the record of the user-selected features, we count the Jaccard Similarity with current hotel. If it is too low (&lt;= 0.1), we will not recommend it.</a:t>
            </a:r>
            <a:endParaRPr sz="1800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Use the record distance age (Di = aDi-1 + (1-a)Di-2), we count the max_distance = (Jaccard Similarity + 1) * Di, and if the distance of current hotel is large than max_distance, we will not recommend it.</a:t>
            </a:r>
            <a:endParaRPr sz="1800" dirty="0"/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Then sort the hotel by Jaccard Similarity, and return to the frontend.</a:t>
            </a:r>
            <a:endParaRPr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346D5-C71F-4BBC-8900-3E9A17E76D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69ED5B-2383-4FE3-8E7A-3AB6A4F6A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9" y="933376"/>
            <a:ext cx="5936974" cy="3042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6244A3-3D88-4B75-9DF6-C6D699FF4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4017" y="933376"/>
            <a:ext cx="5936974" cy="304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58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altLang="zh-CN" dirty="0"/>
              <a:t>Result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CFD99-8C5B-4401-B825-F7617A48D2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9C4C01-1D25-4E39-AC5A-AE6BA5494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9125"/>
            <a:ext cx="6742107" cy="34553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6B8779-A09C-4DFA-9225-D13A7EBA8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955" y="844082"/>
            <a:ext cx="6742105" cy="34553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330F15-ED42-4B3E-BD4E-C7388DC3CD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1896" y="844083"/>
            <a:ext cx="6742104" cy="345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2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296</Words>
  <Application>Microsoft Office PowerPoint</Application>
  <PresentationFormat>On-screen Show (16:9)</PresentationFormat>
  <Paragraphs>26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Simple Light</vt:lpstr>
      <vt:lpstr>Cloud Computing Project Hotel Recommendation</vt:lpstr>
      <vt:lpstr>Overview</vt:lpstr>
      <vt:lpstr>Architecture</vt:lpstr>
      <vt:lpstr>Recommendation Algorithms</vt:lpstr>
      <vt:lpstr>Result</vt:lpstr>
      <vt:lpstr>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Project Hotel Recommendation</dc:title>
  <cp:lastModifiedBy>吴 浩男</cp:lastModifiedBy>
  <cp:revision>5</cp:revision>
  <dcterms:modified xsi:type="dcterms:W3CDTF">2018-05-10T03:05:38Z</dcterms:modified>
</cp:coreProperties>
</file>